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Fira Sans Extra Condensed"/>
      <p:regular r:id="rId22"/>
      <p:bold r:id="rId23"/>
      <p:italic r:id="rId24"/>
      <p:boldItalic r:id="rId25"/>
    </p:embeddedFont>
    <p:embeddedFont>
      <p:font typeface="Fira Sans Extra Condensed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FiraSansExtraCondense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FiraSansExtraCondensed-italic.fntdata"/><Relationship Id="rId23" Type="http://schemas.openxmlformats.org/officeDocument/2006/relationships/font" Target="fonts/FiraSansExtra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SemiBold-regular.fntdata"/><Relationship Id="rId25" Type="http://schemas.openxmlformats.org/officeDocument/2006/relationships/font" Target="fonts/FiraSansExtraCondensed-boldItalic.fntdata"/><Relationship Id="rId28" Type="http://schemas.openxmlformats.org/officeDocument/2006/relationships/font" Target="fonts/FiraSansExtraCondensedSemiBold-italic.fntdata"/><Relationship Id="rId27" Type="http://schemas.openxmlformats.org/officeDocument/2006/relationships/font" Target="fonts/FiraSansExtraCondensed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bycroft.net/ll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b9836bea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b9836bea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b9836bea3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b9836bea3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 que mudou: a capacidade do hardware em processar os algoritmos (GPUs, TPUs, Tensor CPU, etc)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41e131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41e131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 que mudou: a capacidade do hardware em processar os algoritmos (GPUs, TPUs, Tensor CPU, etc)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b9836bea3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b9836bea3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O que mudou: a capacidade do hardware em processar os algoritmos (GPUs, TPUs, Tensor CPU, etc)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b9836bea3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b9836bea3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b9836bea3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b9836bea3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Simulador de LLM no navegador: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https://bbycroft.net/llm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- Uma área da ciência da computação que visa criar sistemas capazes de realizar tarefas que normalmente requerem inteligência humana.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- Exemplos: Reconhecimento de fala, reconhecimento de imagem, processamento de linguagem natural (NLP) e tomada de decisão.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b9836bea3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b9836bea3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800600" y="977425"/>
            <a:ext cx="3800400" cy="26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800600" y="3825575"/>
            <a:ext cx="38004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21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8n.io/" TargetMode="External"/><Relationship Id="rId4" Type="http://schemas.openxmlformats.org/officeDocument/2006/relationships/hyperlink" Target="https://redis.io/" TargetMode="External"/><Relationship Id="rId5" Type="http://schemas.openxmlformats.org/officeDocument/2006/relationships/hyperlink" Target="https://www.twilio.com/pt-br" TargetMode="External"/><Relationship Id="rId6" Type="http://schemas.openxmlformats.org/officeDocument/2006/relationships/hyperlink" Target="https://openwebui.com/" TargetMode="External"/><Relationship Id="rId7" Type="http://schemas.openxmlformats.org/officeDocument/2006/relationships/hyperlink" Target="https://ollama.com/" TargetMode="External"/><Relationship Id="rId8" Type="http://schemas.openxmlformats.org/officeDocument/2006/relationships/hyperlink" Target="https://www.anthropic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8n.driveminds.io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wilio.com/pt-br/messaging/channels/whatsapp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localhost:3000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camara.com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ocs.google.com/forms/d/e/1FAIpQLSdI9MG9tmCJ1gxlqfaShq1UM8lXh5-cywTjzf9If46V7tm6mg/viewform" TargetMode="Externa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ctrTitle"/>
          </p:nvPr>
        </p:nvSpPr>
        <p:spPr>
          <a:xfrm>
            <a:off x="2685275" y="1245150"/>
            <a:ext cx="6396000" cy="26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Assistente Virtual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Low Code</a:t>
            </a:r>
            <a:r>
              <a:rPr lang="pt-BR" sz="65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00" y="370450"/>
            <a:ext cx="4351849" cy="43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Hoje é dia de Mão na Massa!</a:t>
            </a:r>
            <a:endParaRPr/>
          </a:p>
        </p:txBody>
      </p:sp>
      <p:pic>
        <p:nvPicPr>
          <p:cNvPr id="92" name="Google Shape;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488" y="1044524"/>
            <a:ext cx="5493025" cy="3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/>
          <p:nvPr>
            <p:ph type="title"/>
          </p:nvPr>
        </p:nvSpPr>
        <p:spPr>
          <a:xfrm>
            <a:off x="504750" y="1707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Ferramentas Exploradas</a:t>
            </a:r>
            <a:endParaRPr/>
          </a:p>
        </p:txBody>
      </p:sp>
      <p:sp>
        <p:nvSpPr>
          <p:cNvPr id="98" name="Google Shape;98;p27"/>
          <p:cNvSpPr txBox="1"/>
          <p:nvPr/>
        </p:nvSpPr>
        <p:spPr>
          <a:xfrm>
            <a:off x="232800" y="536675"/>
            <a:ext cx="8678400" cy="4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/>
              </a:rPr>
              <a:t>n8n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Plataforma de automação de fluxo de trabalho de código aberto que permite integrações fáceis entre diferentes serviços.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Redis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Banco de dados em memória, altamente performático, usado para cache, gerenciamento de sessões e filas de mensagens.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/>
              </a:rPr>
              <a:t>Twilio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Plataforma de comunicação em nuvem que permite adicionar funcionalidades de mensagens, voz e vídeo a aplicativos.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6"/>
              </a:rPr>
              <a:t>Open WebUI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Interface web de código aberto que facilita a interação rápida com sistemas e APIs de backend.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7"/>
              </a:rPr>
              <a:t>Ollama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Plataforma que fornece soluções avançadas de processamento de linguagem natural utilizando LLMs para melhorar a comunicação e automação.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b="1" lang="pt-BR" sz="1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8"/>
              </a:rPr>
              <a:t>Anthropic</a:t>
            </a:r>
            <a:r>
              <a:rPr b="1"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\ Claude:</a:t>
            </a:r>
            <a:r>
              <a:rPr lang="pt-BR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Empresa focada em construir sistemas de Inteligência Artificial seguros e alinhados com valores humanos, priorizando segurança e ética na IA.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n8n</a:t>
            </a:r>
            <a:endParaRPr/>
          </a:p>
        </p:txBody>
      </p:sp>
      <p:pic>
        <p:nvPicPr>
          <p:cNvPr id="104" name="Google Shape;10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763" y="1225123"/>
            <a:ext cx="3372475" cy="337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Twilio</a:t>
            </a:r>
            <a:endParaRPr/>
          </a:p>
        </p:txBody>
      </p:sp>
      <p:pic>
        <p:nvPicPr>
          <p:cNvPr id="110" name="Google Shape;110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463" y="1512722"/>
            <a:ext cx="2701076" cy="27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 WebUI</a:t>
            </a:r>
            <a:endParaRPr/>
          </a:p>
        </p:txBody>
      </p:sp>
      <p:pic>
        <p:nvPicPr>
          <p:cNvPr id="116" name="Google Shape;116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363" y="1518428"/>
            <a:ext cx="2501275" cy="25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presença! ❤️</a:t>
            </a:r>
            <a:endParaRPr/>
          </a:p>
        </p:txBody>
      </p:sp>
      <p:pic>
        <p:nvPicPr>
          <p:cNvPr id="122" name="Google Shape;122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138" y="4636925"/>
            <a:ext cx="2451724" cy="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1"/>
          <p:cNvSpPr txBox="1"/>
          <p:nvPr/>
        </p:nvSpPr>
        <p:spPr>
          <a:xfrm>
            <a:off x="278700" y="994375"/>
            <a:ext cx="85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Gostou?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Nos ajude a definir o tópico do próximo encontro!</a:t>
            </a:r>
            <a:endParaRPr/>
          </a:p>
        </p:txBody>
      </p:sp>
      <p:sp>
        <p:nvSpPr>
          <p:cNvPr id="124" name="Google Shape;124;p31"/>
          <p:cNvSpPr txBox="1"/>
          <p:nvPr/>
        </p:nvSpPr>
        <p:spPr>
          <a:xfrm>
            <a:off x="221100" y="4175225"/>
            <a:ext cx="86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Apoio</a:t>
            </a:r>
            <a:endParaRPr/>
          </a:p>
        </p:txBody>
      </p:sp>
      <p:pic>
        <p:nvPicPr>
          <p:cNvPr id="125" name="Google Shape;125;p3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499" y="1961875"/>
            <a:ext cx="1905000" cy="190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artup Business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596583"/>
      </a:accent1>
      <a:accent2>
        <a:srgbClr val="8798BB"/>
      </a:accent2>
      <a:accent3>
        <a:srgbClr val="ABBFDF"/>
      </a:accent3>
      <a:accent4>
        <a:srgbClr val="726392"/>
      </a:accent4>
      <a:accent5>
        <a:srgbClr val="AF89A7"/>
      </a:accent5>
      <a:accent6>
        <a:srgbClr val="CFB4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